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et, +analysez des données au fil du temps ou lorsque vous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pouvons constater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en grande partie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L'utilisation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